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044" y="-6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0AD31C1-5849-4F7A-A287-ECA7EA647AA2}" type="datetimeFigureOut">
              <a:rPr lang="cs-CZ" smtClean="0"/>
              <a:t>6.5.2019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DE2237C-5497-4CED-9052-690CFA581D61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31C1-5849-4F7A-A287-ECA7EA647AA2}" type="datetimeFigureOut">
              <a:rPr lang="cs-CZ" smtClean="0"/>
              <a:t>6.5.2019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2237C-5497-4CED-9052-690CFA581D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31C1-5849-4F7A-A287-ECA7EA647AA2}" type="datetimeFigureOut">
              <a:rPr lang="cs-CZ" smtClean="0"/>
              <a:t>6.5.2019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2237C-5497-4CED-9052-690CFA581D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31C1-5849-4F7A-A287-ECA7EA647AA2}" type="datetimeFigureOut">
              <a:rPr lang="cs-CZ" smtClean="0"/>
              <a:t>6.5.2019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2237C-5497-4CED-9052-690CFA581D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31C1-5849-4F7A-A287-ECA7EA647AA2}" type="datetimeFigureOut">
              <a:rPr lang="cs-CZ" smtClean="0"/>
              <a:t>6.5.2019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2237C-5497-4CED-9052-690CFA581D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31C1-5849-4F7A-A287-ECA7EA647AA2}" type="datetimeFigureOut">
              <a:rPr lang="cs-CZ" smtClean="0"/>
              <a:t>6.5.2019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2237C-5497-4CED-9052-690CFA581D61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31C1-5849-4F7A-A287-ECA7EA647AA2}" type="datetimeFigureOut">
              <a:rPr lang="cs-CZ" smtClean="0"/>
              <a:t>6.5.2019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2237C-5497-4CED-9052-690CFA581D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31C1-5849-4F7A-A287-ECA7EA647AA2}" type="datetimeFigureOut">
              <a:rPr lang="cs-CZ" smtClean="0"/>
              <a:t>6.5.2019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2237C-5497-4CED-9052-690CFA581D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31C1-5849-4F7A-A287-ECA7EA647AA2}" type="datetimeFigureOut">
              <a:rPr lang="cs-CZ" smtClean="0"/>
              <a:t>6.5.2019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2237C-5497-4CED-9052-690CFA581D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31C1-5849-4F7A-A287-ECA7EA647AA2}" type="datetimeFigureOut">
              <a:rPr lang="cs-CZ" smtClean="0"/>
              <a:t>6.5.2019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2237C-5497-4CED-9052-690CFA581D61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31C1-5849-4F7A-A287-ECA7EA647AA2}" type="datetimeFigureOut">
              <a:rPr lang="cs-CZ" smtClean="0"/>
              <a:t>6.5.2019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2237C-5497-4CED-9052-690CFA581D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0AD31C1-5849-4F7A-A287-ECA7EA647AA2}" type="datetimeFigureOut">
              <a:rPr lang="cs-CZ" smtClean="0"/>
              <a:t>6.5.2019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DE2237C-5497-4CED-9052-690CFA581D61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LÉTEJ DÁL, LÉTEJ VÝŠ</a:t>
            </a:r>
            <a:br>
              <a:rPr lang="cs-CZ" b="1" dirty="0" smtClean="0"/>
            </a:br>
            <a:r>
              <a:rPr lang="cs-CZ" sz="2000" b="1" dirty="0" smtClean="0"/>
              <a:t>27.2. </a:t>
            </a:r>
            <a:r>
              <a:rPr lang="cs-CZ" sz="2000" b="1" smtClean="0"/>
              <a:t>2019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716016" y="4581128"/>
            <a:ext cx="3309803" cy="1260629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</a:rPr>
              <a:t>Happening</a:t>
            </a:r>
          </a:p>
          <a:p>
            <a:endParaRPr lang="cs-CZ" sz="1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</a:rPr>
              <a:t>8.A</a:t>
            </a:r>
            <a:endParaRPr lang="cs-CZ" sz="24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cs-CZ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309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653"/>
          <a:stretch/>
        </p:blipFill>
        <p:spPr>
          <a:xfrm>
            <a:off x="8562" y="260648"/>
            <a:ext cx="9135438" cy="6258680"/>
          </a:xfrm>
        </p:spPr>
      </p:pic>
    </p:spTree>
    <p:extLst>
      <p:ext uri="{BB962C8B-B14F-4D97-AF65-F5344CB8AC3E}">
        <p14:creationId xmlns:p14="http://schemas.microsoft.com/office/powerpoint/2010/main" val="2075040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1" t="2772" r="271" b="5105"/>
          <a:stretch/>
        </p:blipFill>
        <p:spPr>
          <a:xfrm>
            <a:off x="-36512" y="260648"/>
            <a:ext cx="9196284" cy="6353944"/>
          </a:xfrm>
        </p:spPr>
      </p:pic>
    </p:spTree>
    <p:extLst>
      <p:ext uri="{BB962C8B-B14F-4D97-AF65-F5344CB8AC3E}">
        <p14:creationId xmlns:p14="http://schemas.microsoft.com/office/powerpoint/2010/main" val="1728089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26252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22008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76475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5" r="8881"/>
          <a:stretch/>
        </p:blipFill>
        <p:spPr>
          <a:xfrm>
            <a:off x="-36513" y="0"/>
            <a:ext cx="9209653" cy="6858001"/>
          </a:xfrm>
        </p:spPr>
      </p:pic>
    </p:spTree>
    <p:extLst>
      <p:ext uri="{BB962C8B-B14F-4D97-AF65-F5344CB8AC3E}">
        <p14:creationId xmlns:p14="http://schemas.microsoft.com/office/powerpoint/2010/main" val="8920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007"/>
          <a:stretch/>
        </p:blipFill>
        <p:spPr>
          <a:xfrm>
            <a:off x="0" y="-99391"/>
            <a:ext cx="9412941" cy="6982998"/>
          </a:xfrm>
        </p:spPr>
      </p:pic>
    </p:spTree>
    <p:extLst>
      <p:ext uri="{BB962C8B-B14F-4D97-AF65-F5344CB8AC3E}">
        <p14:creationId xmlns:p14="http://schemas.microsoft.com/office/powerpoint/2010/main" val="2499448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54" t="-383" b="383"/>
          <a:stretch/>
        </p:blipFill>
        <p:spPr>
          <a:xfrm>
            <a:off x="0" y="-69473"/>
            <a:ext cx="9252520" cy="6929215"/>
          </a:xfrm>
        </p:spPr>
      </p:pic>
    </p:spTree>
    <p:extLst>
      <p:ext uri="{BB962C8B-B14F-4D97-AF65-F5344CB8AC3E}">
        <p14:creationId xmlns:p14="http://schemas.microsoft.com/office/powerpoint/2010/main" val="279450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03" t="-383" b="383"/>
          <a:stretch/>
        </p:blipFill>
        <p:spPr>
          <a:xfrm>
            <a:off x="-36512" y="-38095"/>
            <a:ext cx="9244716" cy="6896096"/>
          </a:xfr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6084168" y="243548"/>
            <a:ext cx="2376382" cy="68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200" dirty="0" smtClean="0">
                <a:solidFill>
                  <a:schemeClr val="bg1"/>
                </a:solidFill>
              </a:rPr>
              <a:t>Stanoviště 2</a:t>
            </a:r>
            <a:endParaRPr lang="cs-CZ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72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59" r="2508"/>
          <a:stretch/>
        </p:blipFill>
        <p:spPr>
          <a:xfrm>
            <a:off x="0" y="235686"/>
            <a:ext cx="9180512" cy="6456122"/>
          </a:xfrm>
        </p:spPr>
      </p:pic>
    </p:spTree>
    <p:extLst>
      <p:ext uri="{BB962C8B-B14F-4D97-AF65-F5344CB8AC3E}">
        <p14:creationId xmlns:p14="http://schemas.microsoft.com/office/powerpoint/2010/main" val="3153168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6" y="752661"/>
            <a:ext cx="9145016" cy="6105339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92080" y="-99392"/>
            <a:ext cx="2376382" cy="68588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Příprava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831865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70693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302"/>
          <a:stretch/>
        </p:blipFill>
        <p:spPr>
          <a:xfrm>
            <a:off x="0" y="-19940"/>
            <a:ext cx="9144000" cy="6877941"/>
          </a:xfrm>
        </p:spPr>
      </p:pic>
    </p:spTree>
    <p:extLst>
      <p:ext uri="{BB962C8B-B14F-4D97-AF65-F5344CB8AC3E}">
        <p14:creationId xmlns:p14="http://schemas.microsoft.com/office/powerpoint/2010/main" val="2794452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5"/>
          <a:stretch/>
        </p:blipFill>
        <p:spPr>
          <a:xfrm>
            <a:off x="0" y="260648"/>
            <a:ext cx="9118394" cy="6344857"/>
          </a:xfrm>
        </p:spPr>
      </p:pic>
    </p:spTree>
    <p:extLst>
      <p:ext uri="{BB962C8B-B14F-4D97-AF65-F5344CB8AC3E}">
        <p14:creationId xmlns:p14="http://schemas.microsoft.com/office/powerpoint/2010/main" val="3940077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3182"/>
            <a:ext cx="9144000" cy="6104660"/>
          </a:xfrm>
        </p:spPr>
      </p:pic>
    </p:spTree>
    <p:extLst>
      <p:ext uri="{BB962C8B-B14F-4D97-AF65-F5344CB8AC3E}">
        <p14:creationId xmlns:p14="http://schemas.microsoft.com/office/powerpoint/2010/main" val="2924146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4664"/>
            <a:ext cx="9144000" cy="6104660"/>
          </a:xfrm>
        </p:spPr>
      </p:pic>
    </p:spTree>
    <p:extLst>
      <p:ext uri="{BB962C8B-B14F-4D97-AF65-F5344CB8AC3E}">
        <p14:creationId xmlns:p14="http://schemas.microsoft.com/office/powerpoint/2010/main" val="795303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4664"/>
            <a:ext cx="9144000" cy="6104660"/>
          </a:xfrm>
        </p:spPr>
      </p:pic>
    </p:spTree>
    <p:extLst>
      <p:ext uri="{BB962C8B-B14F-4D97-AF65-F5344CB8AC3E}">
        <p14:creationId xmlns:p14="http://schemas.microsoft.com/office/powerpoint/2010/main" val="301191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4664"/>
            <a:ext cx="9144000" cy="6104660"/>
          </a:xfrm>
        </p:spPr>
      </p:pic>
    </p:spTree>
    <p:extLst>
      <p:ext uri="{BB962C8B-B14F-4D97-AF65-F5344CB8AC3E}">
        <p14:creationId xmlns:p14="http://schemas.microsoft.com/office/powerpoint/2010/main" val="2287267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4664"/>
            <a:ext cx="9126978" cy="6093296"/>
          </a:xfr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5796136" y="243548"/>
            <a:ext cx="2376382" cy="68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200" dirty="0" smtClean="0">
                <a:solidFill>
                  <a:schemeClr val="bg1"/>
                </a:solidFill>
              </a:rPr>
              <a:t>Stanoviště 1</a:t>
            </a:r>
            <a:endParaRPr lang="cs-CZ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39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04664"/>
            <a:ext cx="9180512" cy="6129036"/>
          </a:xfrm>
        </p:spPr>
      </p:pic>
    </p:spTree>
    <p:extLst>
      <p:ext uri="{BB962C8B-B14F-4D97-AF65-F5344CB8AC3E}">
        <p14:creationId xmlns:p14="http://schemas.microsoft.com/office/powerpoint/2010/main" val="3398760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0" y="332656"/>
            <a:ext cx="9135260" cy="6098825"/>
          </a:xfrm>
        </p:spPr>
      </p:pic>
    </p:spTree>
    <p:extLst>
      <p:ext uri="{BB962C8B-B14F-4D97-AF65-F5344CB8AC3E}">
        <p14:creationId xmlns:p14="http://schemas.microsoft.com/office/powerpoint/2010/main" val="23242925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33</TotalTime>
  <Words>12</Words>
  <Application>Microsoft Office PowerPoint</Application>
  <PresentationFormat>Předvádění na obrazovce (4:3)</PresentationFormat>
  <Paragraphs>7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Austin</vt:lpstr>
      <vt:lpstr>LÉTEJ DÁL, LÉTEJ VÝŠ 27.2. 2019</vt:lpstr>
      <vt:lpstr>Příprava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LÉTEJ DÁL, LÉTEJ VÝŠ 27.2. 2018</dc:title>
  <dc:creator>Ucitel</dc:creator>
  <cp:lastModifiedBy>Malknecht</cp:lastModifiedBy>
  <cp:revision>7</cp:revision>
  <dcterms:created xsi:type="dcterms:W3CDTF">2019-04-10T13:34:48Z</dcterms:created>
  <dcterms:modified xsi:type="dcterms:W3CDTF">2019-05-06T06:19:30Z</dcterms:modified>
</cp:coreProperties>
</file>